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4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7" r:id="rId10"/>
    <p:sldId id="376" r:id="rId11"/>
    <p:sldId id="271" r:id="rId12"/>
    <p:sldId id="367" r:id="rId13"/>
    <p:sldId id="370" r:id="rId14"/>
    <p:sldId id="368" r:id="rId15"/>
    <p:sldId id="369" r:id="rId16"/>
    <p:sldId id="371" r:id="rId17"/>
    <p:sldId id="365" r:id="rId18"/>
    <p:sldId id="373" r:id="rId19"/>
    <p:sldId id="361" r:id="rId20"/>
    <p:sldId id="374" r:id="rId21"/>
    <p:sldId id="375" r:id="rId22"/>
    <p:sldId id="364" r:id="rId23"/>
  </p:sldIdLst>
  <p:sldSz cx="9144000" cy="5143500" type="screen16x9"/>
  <p:notesSz cx="6858000" cy="9144000"/>
  <p:embeddedFontLst>
    <p:embeddedFont>
      <p:font typeface="Nanum Gothic" panose="020B0604020202020204" charset="-127"/>
      <p:regular r:id="rId25"/>
      <p:bold r:id="rId26"/>
    </p:embeddedFont>
    <p:embeddedFont>
      <p:font typeface="Abhaya Libre" panose="020B0604020202020204" charset="0"/>
      <p:regular r:id="rId27"/>
      <p:bold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97" autoAdjust="0"/>
  </p:normalViewPr>
  <p:slideViewPr>
    <p:cSldViewPr snapToGrid="0">
      <p:cViewPr varScale="1">
        <p:scale>
          <a:sx n="112" d="100"/>
          <a:sy n="112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 e alimentação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customizáveis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42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Unitários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tentamos utilizar </a:t>
            </a:r>
            <a:r>
              <a:rPr lang="pt-PT" dirty="0" err="1"/>
              <a:t>katalon</a:t>
            </a:r>
            <a:r>
              <a:rPr lang="pt-PT" dirty="0"/>
              <a:t> para realizar os testes automaticamente no entanto não nos foi muito viável então optamos por fazer este testes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de Usabilidade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realizamos um questionário com diversas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questionário esse feito apenas a 3 utilizadores que nos permitiu perceber que a aplicação consegue ser utilizada facilmente, no entanto ainda existe coisas a serem feitas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! Referir que não deveriam de ser feitos mais testes para o sucesso </a:t>
            </a:r>
            <a:r>
              <a:rPr lang="pt-PT"/>
              <a:t>da aplicação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Melhorar comunicação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Acesso a serviços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Gerir recursos e reservas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Todos os objetivos foram concluídos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é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a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de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realizar pedidos (requests)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Explicar imagem</a:t>
            </a:r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Descrever Imagem</a:t>
            </a:r>
          </a:p>
        </p:txBody>
      </p:sp>
    </p:spTree>
    <p:extLst>
      <p:ext uri="{BB962C8B-B14F-4D97-AF65-F5344CB8AC3E}">
        <p14:creationId xmlns:p14="http://schemas.microsoft.com/office/powerpoint/2010/main" val="306426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  <p:sldLayoutId id="214748369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EAF8F7-BF1F-D9A7-B200-4D65C1B89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3" y="919393"/>
            <a:ext cx="6634994" cy="37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46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11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180687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6978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16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17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5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Unitários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Testes de Usabilidade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0775D2-1241-80F9-3C59-CBCCCC17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4" y="604974"/>
            <a:ext cx="3352417" cy="2380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agem 8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08950245-21E8-9472-59D8-9022D57B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78" y="1480487"/>
            <a:ext cx="2107162" cy="308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19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814696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construidas ao longo do 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arquitetura do projeto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nossos objetivos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rgbClr val="000000"/>
                </a:solidFill>
              </a:rPr>
              <a:t>!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22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8" r="26611"/>
          <a:stretch/>
        </p:blipFill>
        <p:spPr>
          <a:xfrm>
            <a:off x="4880342" y="0"/>
            <a:ext cx="4263658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880342" y="0"/>
            <a:ext cx="4263657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316052"/>
            <a:ext cx="3732360" cy="29035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 sociais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que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queixas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reputação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4" r="14734"/>
          <a:stretch/>
        </p:blipFill>
        <p:spPr bwMode="auto">
          <a:xfrm>
            <a:off x="4890976" y="-8712"/>
            <a:ext cx="42530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890976" y="0"/>
            <a:ext cx="4253023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740906" cy="28707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e comunicação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necessidades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hotéis resolvem problemas.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0" indent="0" algn="just">
              <a:buClr>
                <a:srgbClr val="273D40"/>
              </a:buClr>
              <a:buSzPct val="75000"/>
              <a:buNone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 descr="REST API design best practices. Designing as RESTful API is something… | by  Arsslen Idadi | Dev Genius">
            <a:extLst>
              <a:ext uri="{FF2B5EF4-FFF2-40B4-BE49-F238E27FC236}">
                <a16:creationId xmlns:a16="http://schemas.microsoft.com/office/drawing/2014/main" id="{3BC73A4E-6020-2DA1-4DC8-1DA06451C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34904" r="5097" b="30053"/>
          <a:stretch/>
        </p:blipFill>
        <p:spPr bwMode="auto">
          <a:xfrm>
            <a:off x="2148340" y="2451505"/>
            <a:ext cx="4845467" cy="138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050AEB-6165-1E5C-C521-4D0CA9B4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9" y="2626040"/>
            <a:ext cx="6484609" cy="17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819</Words>
  <Application>Microsoft Office PowerPoint</Application>
  <PresentationFormat>Apresentação no Ecrã (16:9)</PresentationFormat>
  <Paragraphs>182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1" baseType="lpstr">
      <vt:lpstr>Times New Roman</vt:lpstr>
      <vt:lpstr>Wingdings</vt:lpstr>
      <vt:lpstr>Raleway</vt:lpstr>
      <vt:lpstr>Nanum Gothic</vt:lpstr>
      <vt:lpstr>Arial</vt:lpstr>
      <vt:lpstr>Anaheim</vt:lpstr>
      <vt:lpstr>Abhaya Libre</vt:lpstr>
      <vt:lpstr>Söhne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Arquitetura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Apresentação do PowerPoint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Diogo Mendes</cp:lastModifiedBy>
  <cp:revision>17</cp:revision>
  <dcterms:modified xsi:type="dcterms:W3CDTF">2023-09-13T12:28:37Z</dcterms:modified>
</cp:coreProperties>
</file>